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7" r:id="rId5"/>
    <p:sldId id="268" r:id="rId6"/>
    <p:sldId id="260" r:id="rId7"/>
    <p:sldId id="259" r:id="rId8"/>
    <p:sldId id="262" r:id="rId9"/>
    <p:sldId id="263" r:id="rId10"/>
    <p:sldId id="264" r:id="rId11"/>
    <p:sldId id="269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2711-DFCA-45DB-8D7A-5235EE5F8794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F027-436F-48FC-A42E-90A96C6A8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7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2711-DFCA-45DB-8D7A-5235EE5F8794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F027-436F-48FC-A42E-90A96C6A8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4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2711-DFCA-45DB-8D7A-5235EE5F8794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F027-436F-48FC-A42E-90A96C6A8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59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95263" y="228600"/>
            <a:ext cx="8339137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23A70-2870-4164-BA14-61CAF1F8A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943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4BAE6-0CEB-4416-B63B-8A6515AC3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6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2711-DFCA-45DB-8D7A-5235EE5F8794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F027-436F-48FC-A42E-90A96C6A8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27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2711-DFCA-45DB-8D7A-5235EE5F8794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F027-436F-48FC-A42E-90A96C6A8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7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2711-DFCA-45DB-8D7A-5235EE5F8794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F027-436F-48FC-A42E-90A96C6A8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8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2711-DFCA-45DB-8D7A-5235EE5F8794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F027-436F-48FC-A42E-90A96C6A8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09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2711-DFCA-45DB-8D7A-5235EE5F8794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F027-436F-48FC-A42E-90A96C6A8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8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2711-DFCA-45DB-8D7A-5235EE5F8794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F027-436F-48FC-A42E-90A96C6A8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68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2711-DFCA-45DB-8D7A-5235EE5F8794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F027-436F-48FC-A42E-90A96C6A8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6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2711-DFCA-45DB-8D7A-5235EE5F8794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F027-436F-48FC-A42E-90A96C6A8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36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BEAC7"/>
            </a:gs>
            <a:gs pos="12000">
              <a:srgbClr val="FEE7F2"/>
            </a:gs>
            <a:gs pos="13000">
              <a:srgbClr val="FAC77D"/>
            </a:gs>
            <a:gs pos="38000">
              <a:srgbClr val="FBA97D"/>
            </a:gs>
            <a:gs pos="25000">
              <a:srgbClr val="FBD49C"/>
            </a:gs>
            <a:gs pos="22912">
              <a:srgbClr val="FBD297"/>
            </a:gs>
            <a:gs pos="47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A2711-DFCA-45DB-8D7A-5235EE5F8794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DF027-436F-48FC-A42E-90A96C6A8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32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http://upload.wikimedia.org/wikipedia/commons/thumb/f/fb/Curie-nobel-portrait-2-600.jpg/200px-Curie-nobel-portrait-2-600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ru.wikipedia.org/wiki/%D0%98%D0%B7%D0%BE%D0%B1%D1%80%D0%B0%D0%B6%D0%B5%D0%BD%D0%B8%D0%B5:Curie-nobel-portrait-2-600.jp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ГБОУ Гимназия № 63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Калининского района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564904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«МНОГОГРАННАЯ  РОССИЯ»</a:t>
            </a:r>
          </a:p>
          <a:p>
            <a:r>
              <a:rPr lang="ru-RU" b="1" dirty="0">
                <a:solidFill>
                  <a:srgbClr val="002060"/>
                </a:solidFill>
              </a:rPr>
              <a:t>«Физика  в жизни пятиклассницы»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034648" y="4769490"/>
            <a:ext cx="4816624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dirty="0" smtClean="0">
                <a:solidFill>
                  <a:srgbClr val="002060"/>
                </a:solidFill>
              </a:rPr>
              <a:t>Карачевская Полина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5 «Б» класс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Научный руководитель:</a:t>
            </a:r>
          </a:p>
          <a:p>
            <a:pPr algn="r"/>
            <a:r>
              <a:rPr lang="ru-RU" b="1" dirty="0" err="1" smtClean="0">
                <a:solidFill>
                  <a:srgbClr val="002060"/>
                </a:solidFill>
              </a:rPr>
              <a:t>Шавкута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Татьяна Николаевна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4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86371"/>
            <a:ext cx="496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Физика  в гардеробной.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42" name="Picture 2" descr="D:\Фото Полина\2017-03-09-43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54413"/>
            <a:ext cx="2448272" cy="435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Фото Полина\2017-03-09-4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54413"/>
            <a:ext cx="2532647" cy="435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161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Фото Полина\2017-03-09-43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2804950" cy="49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Фото Полина\2017-03-09-435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90" y="908720"/>
            <a:ext cx="2865651" cy="50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899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520940"/>
            <a:ext cx="4383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Физика  в гимназии.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://pictures-pro.ru/images/288998_pohudet-chai-s-moloko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r="8987"/>
          <a:stretch/>
        </p:blipFill>
        <p:spPr bwMode="auto">
          <a:xfrm>
            <a:off x="683569" y="1340768"/>
            <a:ext cx="3847938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cdn01.ru/files/users/images/4e/1c/4e1c98498c5f0c8632d97df3208daa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" t="14914" r="6842"/>
          <a:stretch/>
        </p:blipFill>
        <p:spPr bwMode="auto">
          <a:xfrm>
            <a:off x="4932040" y="2564904"/>
            <a:ext cx="3888316" cy="375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525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6672"/>
            <a:ext cx="6115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Физика на кухне, продолжение…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2290" name="Picture 2" descr="http://anapa.kupitseychas.ru/content/Mikrovolnovye_pec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6" y="1061447"/>
            <a:ext cx="511343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m3-tub-ru.yandex.net/i?id=7acb086e1f089f629623f9a77df9efd2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94779"/>
            <a:ext cx="3563119" cy="2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429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692696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Физика  стирки.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3314" name="Picture 2" descr="http://omaric.ru/wp-content/uploads/%D0%BA%D0%BB%D0%B5%D0%B9-%D0%BC%D0%BE%D0%BC%D0%B5%D0%BD%D1%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416824" cy="481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86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Цель работы</a:t>
            </a:r>
            <a:r>
              <a:rPr lang="ru-RU" dirty="0"/>
              <a:t>: </a:t>
            </a:r>
            <a:r>
              <a:rPr lang="ru-RU" sz="2000" b="1" dirty="0"/>
              <a:t>доказать,  что физика – наука,  необходимая как юношам, так и девушкам. </a:t>
            </a:r>
            <a:endParaRPr lang="ru-RU" b="1" dirty="0"/>
          </a:p>
          <a:p>
            <a:r>
              <a:rPr lang="ru-RU" sz="2800" b="1" dirty="0" smtClean="0">
                <a:solidFill>
                  <a:srgbClr val="002060"/>
                </a:solidFill>
              </a:rPr>
              <a:t> Задачи</a:t>
            </a:r>
            <a:r>
              <a:rPr lang="ru-RU" sz="2800" b="1" dirty="0">
                <a:solidFill>
                  <a:srgbClr val="002060"/>
                </a:solidFill>
              </a:rPr>
              <a:t>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/>
              <a:t>Выяснить, много ли женщин в мире, внесших вклад в развитие технических наук.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 </a:t>
            </a:r>
            <a:r>
              <a:rPr lang="ru-RU" sz="2000" b="1" dirty="0" smtClean="0"/>
              <a:t>Проанализировать </a:t>
            </a:r>
            <a:r>
              <a:rPr lang="ru-RU" sz="2000" b="1" dirty="0"/>
              <a:t>какое количество девушек за три года в нашей гимназии выбирают техническое образование?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 </a:t>
            </a:r>
            <a:r>
              <a:rPr lang="ru-RU" sz="2000" b="1" dirty="0" smtClean="0"/>
              <a:t>Выяснить</a:t>
            </a:r>
            <a:r>
              <a:rPr lang="ru-RU" sz="2000" b="1" dirty="0"/>
              <a:t>, как с помощью физики можно улучшить внешний вид девушки.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 </a:t>
            </a:r>
            <a:r>
              <a:rPr lang="ru-RU" sz="2000" b="1" dirty="0" smtClean="0"/>
              <a:t>Описать </a:t>
            </a:r>
            <a:r>
              <a:rPr lang="ru-RU" sz="2000" b="1" dirty="0"/>
              <a:t>один день из жизни пятиклассницы с точки зрения физики.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/>
              <a:t>Сделать вывод о  роли физики в моей жизни.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Объектом</a:t>
            </a:r>
            <a:r>
              <a:rPr lang="ru-RU" dirty="0" smtClean="0"/>
              <a:t>  </a:t>
            </a:r>
            <a:r>
              <a:rPr lang="ru-RU" sz="2000" b="1" dirty="0"/>
              <a:t>исследования является пятиклассница  и ее образ жизни.</a:t>
            </a:r>
          </a:p>
          <a:p>
            <a:r>
              <a:rPr lang="ru-RU" sz="2000" dirty="0"/>
              <a:t> </a:t>
            </a:r>
            <a:r>
              <a:rPr lang="ru-RU" sz="2000" b="1" dirty="0" smtClean="0"/>
              <a:t>В </a:t>
            </a:r>
            <a:r>
              <a:rPr lang="ru-RU" sz="2000" b="1" dirty="0"/>
              <a:t>ходе работы использовались следующие  </a:t>
            </a:r>
            <a:r>
              <a:rPr lang="ru-RU" sz="2400" b="1" dirty="0">
                <a:solidFill>
                  <a:srgbClr val="002060"/>
                </a:solidFill>
              </a:rPr>
              <a:t>методы исследования: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sz="2000" b="1" dirty="0"/>
              <a:t>Анализ, синтез, эксперимент, сравнение, обобщение.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6085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27617"/>
            <a:ext cx="2194646" cy="253000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8" descr="Заслуги этой женщины - Марии Склодовской-Кюри - перед наукой отмечены двумя Нобелевскими премиями (фото alhimik.ru)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217" y="358201"/>
            <a:ext cx="2160239" cy="2895600"/>
          </a:xfrm>
          <a:noFill/>
          <a:ln w="28575">
            <a:solidFill>
              <a:srgbClr val="FF0000"/>
            </a:solidFill>
          </a:ln>
        </p:spPr>
      </p:pic>
      <p:sp>
        <p:nvSpPr>
          <p:cNvPr id="348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16399" y="4077072"/>
            <a:ext cx="3466976" cy="2592288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r>
              <a:rPr lang="ru-RU" altLang="ru-RU" sz="2400" b="1" dirty="0" err="1" smtClean="0">
                <a:solidFill>
                  <a:srgbClr val="002060"/>
                </a:solidFill>
              </a:rPr>
              <a:t>Милева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400" b="1" dirty="0" err="1" smtClean="0">
                <a:solidFill>
                  <a:srgbClr val="002060"/>
                </a:solidFill>
              </a:rPr>
              <a:t>Марич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  <a:endParaRPr lang="ru-RU" altLang="ru-RU" sz="2400" b="1" dirty="0" smtClean="0">
              <a:solidFill>
                <a:srgbClr val="002060"/>
              </a:solidFill>
            </a:endParaRPr>
          </a:p>
          <a:p>
            <a:pPr marL="0" indent="0" eaLnBrk="1" hangingPunct="1">
              <a:buNone/>
            </a:pPr>
            <a:r>
              <a:rPr lang="ru-RU" altLang="ru-RU" sz="2400" b="1" dirty="0" smtClean="0">
                <a:solidFill>
                  <a:srgbClr val="002060"/>
                </a:solidFill>
              </a:rPr>
              <a:t>Мария </a:t>
            </a:r>
            <a:r>
              <a:rPr lang="ru-RU" altLang="ru-RU" sz="2400" b="1" dirty="0" err="1" smtClean="0">
                <a:solidFill>
                  <a:srgbClr val="002060"/>
                </a:solidFill>
              </a:rPr>
              <a:t>Гёпперт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-Майер (нобелевская премия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) </a:t>
            </a:r>
            <a:endParaRPr lang="ru-RU" altLang="ru-RU" sz="2400" b="1" dirty="0" smtClean="0">
              <a:solidFill>
                <a:srgbClr val="002060"/>
              </a:solidFill>
            </a:endParaRPr>
          </a:p>
          <a:p>
            <a:pPr marL="0" indent="0" eaLnBrk="1" hangingPunct="1">
              <a:buNone/>
            </a:pPr>
            <a:r>
              <a:rPr lang="ru-RU" altLang="ru-RU" sz="2400" b="1" dirty="0" smtClean="0">
                <a:solidFill>
                  <a:srgbClr val="002060"/>
                </a:solidFill>
              </a:rPr>
              <a:t>Софья Васильевна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Ковалевская </a:t>
            </a:r>
            <a:endParaRPr lang="ru-RU" altLang="ru-RU" sz="2400" b="1" dirty="0" smtClean="0">
              <a:solidFill>
                <a:srgbClr val="002060"/>
              </a:solidFill>
            </a:endParaRPr>
          </a:p>
          <a:p>
            <a:pPr marL="0" indent="0" eaLnBrk="1" hangingPunct="1">
              <a:buNone/>
            </a:pPr>
            <a:r>
              <a:rPr lang="ru-RU" altLang="ru-RU" sz="2400" b="1" dirty="0" smtClean="0">
                <a:solidFill>
                  <a:srgbClr val="002060"/>
                </a:solidFill>
              </a:rPr>
              <a:t>Софья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Яновская </a:t>
            </a:r>
            <a:endParaRPr lang="ru-RU" altLang="ru-RU" sz="2400" b="1" dirty="0" smtClean="0">
              <a:solidFill>
                <a:srgbClr val="002060"/>
              </a:solidFill>
            </a:endParaRPr>
          </a:p>
          <a:p>
            <a:pPr marL="0" indent="0" eaLnBrk="1" hangingPunct="1">
              <a:buNone/>
            </a:pPr>
            <a:r>
              <a:rPr lang="ru-RU" altLang="ru-RU" sz="2400" b="1" dirty="0" smtClean="0">
                <a:solidFill>
                  <a:srgbClr val="002060"/>
                </a:solidFill>
              </a:rPr>
              <a:t>Нина Карловна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Бари </a:t>
            </a:r>
            <a:endParaRPr lang="ru-RU" altLang="ru-RU" sz="2400" b="1" dirty="0" smtClean="0">
              <a:solidFill>
                <a:srgbClr val="002060"/>
              </a:solidFill>
            </a:endParaRPr>
          </a:p>
          <a:p>
            <a:pPr marL="0" indent="0" eaLnBrk="1" hangingPunct="1">
              <a:buNone/>
            </a:pPr>
            <a:r>
              <a:rPr lang="ru-RU" altLang="ru-RU" sz="2400" b="1" dirty="0" smtClean="0">
                <a:solidFill>
                  <a:srgbClr val="002060"/>
                </a:solidFill>
              </a:rPr>
              <a:t>Лиза </a:t>
            </a:r>
            <a:r>
              <a:rPr lang="ru-RU" altLang="ru-RU" sz="2400" b="1" dirty="0" err="1" smtClean="0">
                <a:solidFill>
                  <a:srgbClr val="002060"/>
                </a:solidFill>
              </a:rPr>
              <a:t>Мейтнер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  <a:endParaRPr lang="ru-RU" altLang="ru-RU" sz="2400" b="1" dirty="0" smtClean="0">
              <a:solidFill>
                <a:srgbClr val="002060"/>
              </a:solidFill>
            </a:endParaRPr>
          </a:p>
          <a:p>
            <a:pPr marL="0" indent="0" eaLnBrk="1" hangingPunct="1">
              <a:buNone/>
            </a:pPr>
            <a:r>
              <a:rPr lang="ru-RU" altLang="ru-RU" sz="2400" b="1" dirty="0" smtClean="0">
                <a:solidFill>
                  <a:srgbClr val="002060"/>
                </a:solidFill>
              </a:rPr>
              <a:t>Мария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Склодовская-Кюри </a:t>
            </a:r>
            <a:endParaRPr lang="ru-RU" alt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1683" y="358201"/>
            <a:ext cx="621510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  науки</a:t>
            </a:r>
          </a:p>
        </p:txBody>
      </p:sp>
      <p:pic>
        <p:nvPicPr>
          <p:cNvPr id="7" name="Picture 4" descr="Maria_Goeppert-May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273" y="3645024"/>
            <a:ext cx="2008183" cy="30003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dgk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1751335" cy="249925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upload.wikimedia.org/wikipedia/commons/thumb/f/fb/Curie-nobel-portrait-2-600.jpg/200px-Curie-nobel-portrait-2-600.jpg">
            <a:hlinkClick r:id="rId6" tooltip="Curie-nobel-portrait-2-600.jpg"/>
          </p:cNvPr>
          <p:cNvPicPr>
            <a:picLocks noChangeAspect="1" noChangeArrowheads="1"/>
          </p:cNvPicPr>
          <p:nvPr/>
        </p:nvPicPr>
        <p:blipFill rotWithShape="1"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7670" r="6972" b="11206"/>
          <a:stretch/>
        </p:blipFill>
        <p:spPr bwMode="auto">
          <a:xfrm>
            <a:off x="164265" y="771988"/>
            <a:ext cx="1634836" cy="217516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366497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 Полин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 Полина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2672916"/>
            <a:ext cx="3934408" cy="393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10"/>
          <p:cNvSpPr>
            <a:spLocks noChangeArrowheads="1"/>
          </p:cNvSpPr>
          <p:nvPr/>
        </p:nvSpPr>
        <p:spPr bwMode="auto">
          <a:xfrm rot="20207144">
            <a:off x="4947746" y="1088698"/>
            <a:ext cx="35429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 dirty="0">
                <a:solidFill>
                  <a:srgbClr val="002060"/>
                </a:solidFill>
              </a:rPr>
              <a:t>Иллюзии </a:t>
            </a:r>
            <a:endParaRPr lang="ru-RU" altLang="ru-RU" sz="5400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 rot="20997308">
            <a:off x="322926" y="4927412"/>
            <a:ext cx="8858187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/>
              <a:t/>
            </a:r>
            <a:br>
              <a:rPr lang="ru-RU" altLang="ru-RU" sz="2800" b="1" dirty="0" smtClean="0"/>
            </a:b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переоценки вертикали                     контраста</a:t>
            </a:r>
            <a:endParaRPr lang="ru-RU" alt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Фото Полина\16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3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Рисунок 12" descr="http://ya-fizik.ru/img/pic12.jpg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125538"/>
            <a:ext cx="3779837" cy="5732462"/>
          </a:xfrm>
          <a:noFill/>
        </p:spPr>
      </p:pic>
      <p:pic>
        <p:nvPicPr>
          <p:cNvPr id="2051" name="Picture 3" descr="D:\Фото Полина\DSC000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72"/>
          <a:stretch/>
        </p:blipFill>
        <p:spPr bwMode="auto">
          <a:xfrm>
            <a:off x="467544" y="1916832"/>
            <a:ext cx="4248472" cy="473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332656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Физика  в ванной комнате.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652120" y="5373216"/>
            <a:ext cx="3110922" cy="69837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 мой, зеркальце, скажи…</a:t>
            </a:r>
          </a:p>
        </p:txBody>
      </p:sp>
    </p:spTree>
    <p:extLst>
      <p:ext uri="{BB962C8B-B14F-4D97-AF65-F5344CB8AC3E}">
        <p14:creationId xmlns:p14="http://schemas.microsoft.com/office/powerpoint/2010/main" val="1087791515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 Полина\DSC00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1095"/>
            <a:ext cx="4032448" cy="383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 Полина\DSC000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3"/>
          <a:stretch/>
        </p:blipFill>
        <p:spPr bwMode="auto">
          <a:xfrm>
            <a:off x="5076056" y="2348880"/>
            <a:ext cx="3708920" cy="41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99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http://ya-fizik.ru/img/pi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681" y="3793672"/>
            <a:ext cx="3563888" cy="2672916"/>
          </a:xfrm>
          <a:prstGeom prst="rect">
            <a:avLst/>
          </a:prstGeom>
          <a:noFill/>
        </p:spPr>
      </p:pic>
      <p:pic>
        <p:nvPicPr>
          <p:cNvPr id="4098" name="Picture 2" descr="https://im3-tub-ru.yandex.net/i?id=9d154879bd000aa118d25c3e658c8c51&amp;n=33&amp;h=215&amp;w=3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5472608" cy="40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250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04664"/>
            <a:ext cx="4532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Физика  на кухне.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s://im1-tub-ru.yandex.net/i?id=0a41bc71590835a0dab0b70862497315&amp;n=33&amp;h=215&amp;w=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7" y="1268760"/>
            <a:ext cx="348885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m0-tub-ru.yandex.net/i?id=3aaf638398ba87ecb945f179ed0c842a-l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3" r="2970" b="10575"/>
          <a:stretch/>
        </p:blipFill>
        <p:spPr bwMode="auto">
          <a:xfrm>
            <a:off x="5004048" y="3717032"/>
            <a:ext cx="3344682" cy="281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5444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120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ГБОУ Гимназия № 63 Калининского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   Свет мой, зеркальце, скажи…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Гимназия № 63 Калининского района</dc:title>
  <dc:creator>асер</dc:creator>
  <cp:lastModifiedBy>асер</cp:lastModifiedBy>
  <cp:revision>7</cp:revision>
  <dcterms:created xsi:type="dcterms:W3CDTF">2017-03-10T17:04:05Z</dcterms:created>
  <dcterms:modified xsi:type="dcterms:W3CDTF">2017-03-10T18:35:38Z</dcterms:modified>
</cp:coreProperties>
</file>